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fBRwugJFK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jj8qPs6nL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JIKVkuoMj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ayalaj@bath.k12.v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Nino and la </a:t>
            </a:r>
            <a:r>
              <a:rPr lang="en-US" dirty="0" err="1"/>
              <a:t>nina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3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266" y="-61547"/>
            <a:ext cx="10364451" cy="1062901"/>
          </a:xfrm>
        </p:spPr>
        <p:txBody>
          <a:bodyPr/>
          <a:lstStyle/>
          <a:p>
            <a:r>
              <a:rPr lang="en-US" dirty="0"/>
              <a:t>El Nino</a:t>
            </a:r>
          </a:p>
        </p:txBody>
      </p:sp>
      <p:pic>
        <p:nvPicPr>
          <p:cNvPr id="4" name="afBRwugJFKM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8561" y="712177"/>
            <a:ext cx="7480462" cy="56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1546"/>
            <a:ext cx="10364451" cy="799132"/>
          </a:xfrm>
        </p:spPr>
        <p:txBody>
          <a:bodyPr/>
          <a:lstStyle/>
          <a:p>
            <a:r>
              <a:rPr lang="en-US" dirty="0"/>
              <a:t>What is El Nino?</a:t>
            </a:r>
          </a:p>
        </p:txBody>
      </p:sp>
      <p:pic>
        <p:nvPicPr>
          <p:cNvPr id="4" name="Rjj8qPs6nLc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1654" y="860678"/>
            <a:ext cx="7048001" cy="5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explanation of el </a:t>
            </a:r>
            <a:r>
              <a:rPr lang="en-US" dirty="0" err="1"/>
              <a:t>nino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354096" y="1833563"/>
            <a:ext cx="7483808" cy="409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7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400" y="123825"/>
            <a:ext cx="10364451" cy="662119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nino</a:t>
            </a:r>
            <a:r>
              <a:rPr lang="en-US" dirty="0"/>
              <a:t> vs la </a:t>
            </a:r>
            <a:r>
              <a:rPr lang="en-US" dirty="0" err="1"/>
              <a:t>nina</a:t>
            </a:r>
            <a:endParaRPr lang="en-US" dirty="0"/>
          </a:p>
        </p:txBody>
      </p:sp>
      <p:pic>
        <p:nvPicPr>
          <p:cNvPr id="4" name="3JIKVkuoMjg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43225" y="895350"/>
            <a:ext cx="7060142" cy="529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8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7248" y="0"/>
            <a:ext cx="10364451" cy="1596177"/>
          </a:xfrm>
        </p:spPr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you need to go to my webpage and click on the el </a:t>
            </a:r>
            <a:r>
              <a:rPr lang="en-US" dirty="0" err="1"/>
              <a:t>nino</a:t>
            </a:r>
            <a:r>
              <a:rPr lang="en-US" dirty="0"/>
              <a:t> questions, and answer them either on your computer and email them to me </a:t>
            </a:r>
            <a:r>
              <a:rPr lang="en-US" dirty="0">
                <a:hlinkClick r:id="rId2"/>
              </a:rPr>
              <a:t>kayalaj@bath.k12.va.us</a:t>
            </a:r>
            <a:r>
              <a:rPr lang="en-US" dirty="0"/>
              <a:t> or you may write them and turn them in.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you need to go back to my webpage and click on can we blame el </a:t>
            </a:r>
            <a:r>
              <a:rPr lang="en-US" dirty="0" err="1"/>
              <a:t>nino</a:t>
            </a:r>
            <a:r>
              <a:rPr lang="en-US" dirty="0"/>
              <a:t>, you will need this to answer the questions el </a:t>
            </a:r>
            <a:r>
              <a:rPr lang="en-US" dirty="0" err="1"/>
              <a:t>nino</a:t>
            </a:r>
            <a:r>
              <a:rPr lang="en-US" dirty="0"/>
              <a:t>/la </a:t>
            </a:r>
            <a:r>
              <a:rPr lang="en-US" dirty="0" err="1"/>
              <a:t>nina</a:t>
            </a:r>
            <a:r>
              <a:rPr lang="en-US" dirty="0"/>
              <a:t> questions also found on my webpage.  You may email it, or write your answers and turn them in.  If you do not finish, this assignment becomes homework!  This </a:t>
            </a:r>
            <a:r>
              <a:rPr lang="en-US" dirty="0" err="1"/>
              <a:t>powerpoint</a:t>
            </a:r>
            <a:r>
              <a:rPr lang="en-US" dirty="0"/>
              <a:t> is on my webpage so make sure you save a copy so you know what to do!</a:t>
            </a:r>
          </a:p>
        </p:txBody>
      </p:sp>
    </p:spTree>
    <p:extLst>
      <p:ext uri="{BB962C8B-B14F-4D97-AF65-F5344CB8AC3E}">
        <p14:creationId xmlns:p14="http://schemas.microsoft.com/office/powerpoint/2010/main" val="56164745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E965571C726F4AAA0E7A07CB3FF497" ma:contentTypeVersion="0" ma:contentTypeDescription="Create a new document." ma:contentTypeScope="" ma:versionID="cd05b6b17032e0f1ffcdfc6ace9116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6A405D-B984-4AFC-BB04-E0C1B382941B}"/>
</file>

<file path=customXml/itemProps2.xml><?xml version="1.0" encoding="utf-8"?>
<ds:datastoreItem xmlns:ds="http://schemas.openxmlformats.org/officeDocument/2006/customXml" ds:itemID="{F5C1EA5B-7669-4156-B214-33A910CEE492}"/>
</file>

<file path=customXml/itemProps3.xml><?xml version="1.0" encoding="utf-8"?>
<ds:datastoreItem xmlns:ds="http://schemas.openxmlformats.org/officeDocument/2006/customXml" ds:itemID="{7DB6D394-2397-4E85-9700-9F01BD447A20}"/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19</TotalTime>
  <Words>155</Words>
  <Application>Microsoft Office PowerPoint</Application>
  <PresentationFormat>Widescreen</PresentationFormat>
  <Paragraphs>8</Paragraphs>
  <Slides>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El Nino and la nina</vt:lpstr>
      <vt:lpstr>El Nino</vt:lpstr>
      <vt:lpstr>What is El Nino?</vt:lpstr>
      <vt:lpstr>Picture explanation of el nino</vt:lpstr>
      <vt:lpstr>El nino vs la nina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Nino and la nina</dc:title>
  <dc:creator>Kayala Jordan</dc:creator>
  <cp:lastModifiedBy>Kayala Jordan</cp:lastModifiedBy>
  <cp:revision>2</cp:revision>
  <dcterms:created xsi:type="dcterms:W3CDTF">2017-03-14T20:11:16Z</dcterms:created>
  <dcterms:modified xsi:type="dcterms:W3CDTF">2017-03-14T20:31:11Z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0x0101006CE965571C726F4AAA0E7A07CB3FF497</vt:lpwstr>
  </property>
</Properties>
</file>